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651"/>
  </p:normalViewPr>
  <p:slideViewPr>
    <p:cSldViewPr snapToGrid="0" snapToObjects="1">
      <p:cViewPr varScale="1">
        <p:scale>
          <a:sx n="113" d="100"/>
          <a:sy n="113" d="100"/>
        </p:scale>
        <p:origin x="176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3A5658-43AE-2A48-8BEB-C8B8F99695DA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1A2F-7231-8848-8E3C-CA6F2E879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/>
              <a:t>Use visualization function to read from csv file </a:t>
            </a:r>
          </a:p>
          <a:p>
            <a:pPr lvl="1"/>
            <a:r>
              <a:rPr lang="en-US" sz="2800" dirty="0"/>
              <a:t>Added rule to make the chart more interactive and click through to shopping sites</a:t>
            </a:r>
          </a:p>
          <a:p>
            <a:pPr lvl="1"/>
            <a:r>
              <a:rPr lang="en-US" sz="2800" dirty="0"/>
              <a:t>Added function to visibly change color to circles so customer can identify what items she has reviewed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1A2F-7231-8848-8E3C-CA6F2E8793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264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153C04-5D9E-AB47-8D2B-3979E6C84AE5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E9F037-D21A-3B47-8175-538A8E26CFBD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351B7-7ED3-FA40-92F0-ACD3D648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7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8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B8EF-5CE0-5B4D-8490-9A0D7659C605}" type="datetimeFigureOut">
              <a:rPr lang="en-US" smtClean="0"/>
              <a:t>5/29/18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29D22-E80B-6940-9F09-4EAA5F27789D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A53AE96-5722-8745-9013-C41CEF987894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D07BE6-9A98-134E-AF9D-821EA7FD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7548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47A110-681E-BF4F-80DD-F9043180F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D600"/>
                </a:solidFill>
              </a:rPr>
              <a:t>VoltaBolt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51FFCF-D050-AE44-9AA7-585898348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654" y="4237649"/>
            <a:ext cx="4708691" cy="1655762"/>
          </a:xfrm>
        </p:spPr>
        <p:txBody>
          <a:bodyPr numCol="2">
            <a:noAutofit/>
          </a:bodyPr>
          <a:lstStyle/>
          <a:p>
            <a:r>
              <a:rPr lang="en-US" dirty="0"/>
              <a:t>Pratham</a:t>
            </a:r>
          </a:p>
          <a:p>
            <a:r>
              <a:rPr lang="en-US" dirty="0" err="1"/>
              <a:t>Monali</a:t>
            </a:r>
            <a:endParaRPr lang="en-US" dirty="0"/>
          </a:p>
          <a:p>
            <a:r>
              <a:rPr lang="en-US" dirty="0"/>
              <a:t>Ray</a:t>
            </a:r>
          </a:p>
          <a:p>
            <a:endParaRPr lang="en-US" dirty="0"/>
          </a:p>
          <a:p>
            <a:r>
              <a:rPr lang="en-US" dirty="0" err="1"/>
              <a:t>Vinu</a:t>
            </a:r>
            <a:endParaRPr lang="en-US" dirty="0"/>
          </a:p>
          <a:p>
            <a:r>
              <a:rPr lang="en-US" dirty="0"/>
              <a:t>Yamini</a:t>
            </a:r>
          </a:p>
          <a:p>
            <a:r>
              <a:rPr lang="en-US" dirty="0"/>
              <a:t>Melody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A2E0ED-D572-554E-AAC3-6443083045FF}"/>
              </a:ext>
            </a:extLst>
          </p:cNvPr>
          <p:cNvGrpSpPr/>
          <p:nvPr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DAD44C-92D0-4C4B-9518-31F6874AC300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91421-7756-0449-839C-7797CDC1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5135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Visual: D3 Shopping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Leveraged D3 charting to create a visual aid for shoppers</a:t>
            </a:r>
          </a:p>
          <a:p>
            <a:r>
              <a:rPr lang="en-US" sz="3200" dirty="0"/>
              <a:t>Decisions, decisions: </a:t>
            </a:r>
          </a:p>
          <a:p>
            <a:pPr lvl="1"/>
            <a:r>
              <a:rPr lang="en-US" sz="3200" dirty="0"/>
              <a:t>Car model price </a:t>
            </a:r>
          </a:p>
          <a:p>
            <a:pPr lvl="1"/>
            <a:r>
              <a:rPr lang="en-US" sz="3200" dirty="0"/>
              <a:t>Mile range</a:t>
            </a:r>
          </a:p>
          <a:p>
            <a:endParaRPr lang="en-US" sz="3200" dirty="0"/>
          </a:p>
          <a:p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0F0A5-7401-1640-A2AE-202DC369E9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9357" b="23105"/>
          <a:stretch/>
        </p:blipFill>
        <p:spPr>
          <a:xfrm>
            <a:off x="6706644" y="1411449"/>
            <a:ext cx="4363427" cy="16177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9A65D8-1138-2F47-BB42-D9DFFE7F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86" y="3126887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Visual: D3 Shopping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60996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Code learnings:</a:t>
            </a:r>
          </a:p>
          <a:p>
            <a:pPr lvl="1"/>
            <a:r>
              <a:rPr lang="en-US" sz="2800" dirty="0"/>
              <a:t>Read from csv file </a:t>
            </a:r>
          </a:p>
          <a:p>
            <a:pPr lvl="1"/>
            <a:r>
              <a:rPr lang="en-US" sz="2800" dirty="0"/>
              <a:t>Added rule to make the chart more interactive and click through to shopping sites</a:t>
            </a:r>
          </a:p>
          <a:p>
            <a:pPr lvl="1"/>
            <a:r>
              <a:rPr lang="en-US" sz="2800" dirty="0"/>
              <a:t>Added function to visibly change color to circles so customer can identify what items she has reviewed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8F278FF-B746-E24B-ABD3-24C0206881A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3303"/>
          <a:stretch/>
        </p:blipFill>
        <p:spPr>
          <a:xfrm>
            <a:off x="6665481" y="1512876"/>
            <a:ext cx="4724400" cy="24251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BF2EB6-B30F-1E42-AC97-D8FF9BE97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81" y="4124101"/>
            <a:ext cx="4724400" cy="800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2451F0-E6CC-9D4A-BED1-DFA67E4C7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536" y="5085744"/>
            <a:ext cx="4772345" cy="12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2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37AE7-0BB5-0A49-A6B2-6E7437A7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804" y="3353205"/>
            <a:ext cx="2736445" cy="27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5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Potential picture of Ray in a Bolt costume here.</a:t>
            </a:r>
          </a:p>
        </p:txBody>
      </p:sp>
    </p:spTree>
    <p:extLst>
      <p:ext uri="{BB962C8B-B14F-4D97-AF65-F5344CB8AC3E}">
        <p14:creationId xmlns:p14="http://schemas.microsoft.com/office/powerpoint/2010/main" val="394447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0042-4A0F-A94E-B94C-DBE3FD6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9DA3-9231-BD4C-8AC4-A9DE84F57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VoltaBolt</a:t>
            </a:r>
            <a:r>
              <a:rPr lang="en-US" dirty="0"/>
              <a:t>?</a:t>
            </a:r>
          </a:p>
          <a:p>
            <a:r>
              <a:rPr lang="en-US" dirty="0"/>
              <a:t>How it all came together</a:t>
            </a:r>
          </a:p>
          <a:p>
            <a:pPr lvl="1"/>
            <a:r>
              <a:rPr lang="en-US" dirty="0"/>
              <a:t>R&amp;D Team</a:t>
            </a:r>
          </a:p>
          <a:p>
            <a:pPr lvl="1"/>
            <a:r>
              <a:rPr lang="en-US" dirty="0"/>
              <a:t>Back End Team</a:t>
            </a:r>
          </a:p>
          <a:p>
            <a:pPr lvl="1"/>
            <a:r>
              <a:rPr lang="en-US" dirty="0"/>
              <a:t>Front End Team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72B7-2E71-5D45-B30F-F995AB29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77" y="2974019"/>
            <a:ext cx="2343023" cy="3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E6B2-27E6-8D41-A657-4702747F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Why </a:t>
            </a:r>
            <a:r>
              <a:rPr lang="en-US" b="1" dirty="0" err="1">
                <a:solidFill>
                  <a:srgbClr val="00D600"/>
                </a:solidFill>
              </a:rPr>
              <a:t>VoltaBolt</a:t>
            </a:r>
            <a:r>
              <a:rPr lang="en-US" b="1" dirty="0">
                <a:solidFill>
                  <a:srgbClr val="00D6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F89F-EB03-6049-848C-60DEAE00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7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4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191</TotalTime>
  <Words>167</Words>
  <Application>Microsoft Macintosh PowerPoint</Application>
  <PresentationFormat>Widescreen</PresentationFormat>
  <Paragraphs>44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VoltaBolt</vt:lpstr>
      <vt:lpstr>Agenda</vt:lpstr>
      <vt:lpstr>Why VoltaBolt?</vt:lpstr>
      <vt:lpstr>Research</vt:lpstr>
      <vt:lpstr>Research</vt:lpstr>
      <vt:lpstr>Back End: Scrapping</vt:lpstr>
      <vt:lpstr>Back End: Scrapping</vt:lpstr>
      <vt:lpstr>Back End: </vt:lpstr>
      <vt:lpstr>Visual</vt:lpstr>
      <vt:lpstr>Visual</vt:lpstr>
      <vt:lpstr>Visual</vt:lpstr>
      <vt:lpstr>Visual: D3 Shopping Chart</vt:lpstr>
      <vt:lpstr>Visual: D3 Shopping Chart</vt:lpstr>
      <vt:lpstr>Demo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Melody Lamphear</dc:creator>
  <cp:lastModifiedBy>Melody Lamphear</cp:lastModifiedBy>
  <cp:revision>14</cp:revision>
  <dcterms:created xsi:type="dcterms:W3CDTF">2018-05-25T03:26:02Z</dcterms:created>
  <dcterms:modified xsi:type="dcterms:W3CDTF">2018-05-30T01:58:31Z</dcterms:modified>
</cp:coreProperties>
</file>